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3" r:id="rId3"/>
    <p:sldId id="261" r:id="rId4"/>
    <p:sldId id="262" r:id="rId5"/>
    <p:sldId id="264" r:id="rId6"/>
    <p:sldId id="259" r:id="rId7"/>
    <p:sldId id="260" r:id="rId8"/>
    <p:sldId id="266" r:id="rId9"/>
    <p:sldId id="257" r:id="rId10"/>
    <p:sldId id="268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BF82-13C4-4DD5-A482-134BCA524FBC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96F639-18B2-4F35-ABAD-32B15F0027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BF82-13C4-4DD5-A482-134BCA524FBC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F639-18B2-4F35-ABAD-32B15F002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096F639-18B2-4F35-ABAD-32B15F0027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BF82-13C4-4DD5-A482-134BCA524FBC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BF82-13C4-4DD5-A482-134BCA524FBC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096F639-18B2-4F35-ABAD-32B15F0027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BF82-13C4-4DD5-A482-134BCA524FBC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96F639-18B2-4F35-ABAD-32B15F0027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89CBF82-13C4-4DD5-A482-134BCA524FBC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F639-18B2-4F35-ABAD-32B15F0027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BF82-13C4-4DD5-A482-134BCA524FBC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096F639-18B2-4F35-ABAD-32B15F0027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BF82-13C4-4DD5-A482-134BCA524FBC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096F639-18B2-4F35-ABAD-32B15F002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BF82-13C4-4DD5-A482-134BCA524FBC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96F639-18B2-4F35-ABAD-32B15F002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96F639-18B2-4F35-ABAD-32B15F0027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BF82-13C4-4DD5-A482-134BCA524FBC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096F639-18B2-4F35-ABAD-32B15F0027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89CBF82-13C4-4DD5-A482-134BCA524FBC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89CBF82-13C4-4DD5-A482-134BCA524FBC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96F639-18B2-4F35-ABAD-32B15F0027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57826"/>
            <a:ext cx="6400800" cy="928694"/>
          </a:xfrm>
        </p:spPr>
        <p:txBody>
          <a:bodyPr/>
          <a:lstStyle/>
          <a:p>
            <a:r>
              <a:rPr lang="ru-RU" i="1" dirty="0" smtClean="0"/>
              <a:t>В честь юбилея - 75 лет</a:t>
            </a:r>
            <a:endParaRPr lang="ru-RU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Жизнь и деятельность</a:t>
            </a:r>
            <a:br>
              <a:rPr lang="ru-RU" sz="3200" dirty="0" smtClean="0"/>
            </a:br>
            <a:r>
              <a:rPr lang="ru-RU" sz="3200" dirty="0" smtClean="0"/>
              <a:t> профессора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 err="1" smtClean="0"/>
              <a:t>Мунгалова</a:t>
            </a:r>
            <a:r>
              <a:rPr lang="ru-RU" sz="3200" dirty="0" smtClean="0"/>
              <a:t> Николая Павловича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Николай Павлович </a:t>
            </a:r>
            <a:r>
              <a:rPr lang="ru-RU" dirty="0" err="1" smtClean="0"/>
              <a:t>Мунгалов</a:t>
            </a:r>
            <a:r>
              <a:rPr lang="ru-RU" smtClean="0"/>
              <a:t>, 2013 год</a:t>
            </a:r>
            <a:endParaRPr lang="ru-RU"/>
          </a:p>
        </p:txBody>
      </p:sp>
      <p:pic>
        <p:nvPicPr>
          <p:cNvPr id="1026" name="Picture 2" descr="C:\Users\suhotskayae\Юбилейные дни\P118094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9244" y="1527175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Спасибо   за  внимание! 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i="1" dirty="0" smtClean="0"/>
              <a:t>Музей.</a:t>
            </a:r>
          </a:p>
          <a:p>
            <a:r>
              <a:rPr lang="ru-RU" i="1" dirty="0" smtClean="0"/>
              <a:t>	 2013 год</a:t>
            </a:r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r>
              <a:rPr lang="ru-RU" sz="1600" b="1" dirty="0" smtClean="0"/>
              <a:t>Литература:</a:t>
            </a:r>
          </a:p>
          <a:p>
            <a:r>
              <a:rPr lang="ru-RU" sz="1600" dirty="0" smtClean="0"/>
              <a:t>«Малая энциклопедия Забайкалья»,2011 год;</a:t>
            </a:r>
          </a:p>
          <a:p>
            <a:r>
              <a:rPr lang="ru-RU" sz="1600" dirty="0" smtClean="0"/>
              <a:t>« Это было недавно – это  было  давно»,Г.И.Погодаева,2012 год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Николай Павлович </a:t>
            </a:r>
            <a:r>
              <a:rPr lang="ru-RU" dirty="0" err="1" smtClean="0"/>
              <a:t>Мунгалов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err="1" smtClean="0"/>
              <a:t>Н.П.Мунгалов</a:t>
            </a:r>
            <a:r>
              <a:rPr lang="ru-RU" sz="2400" dirty="0" smtClean="0"/>
              <a:t> – родился  14.12.1937 год, г Балей.</a:t>
            </a:r>
          </a:p>
          <a:p>
            <a:r>
              <a:rPr lang="ru-RU" sz="2400" dirty="0" smtClean="0"/>
              <a:t>1962 год - окончил ЧГМИ, хирург – уролог; </a:t>
            </a:r>
          </a:p>
          <a:p>
            <a:r>
              <a:rPr lang="ru-RU" sz="2400" dirty="0" smtClean="0"/>
              <a:t>1965 год- клиническая ординатура на кафедре урологии ЧГМИ;</a:t>
            </a:r>
          </a:p>
          <a:p>
            <a:r>
              <a:rPr lang="ru-RU" sz="2400" dirty="0" smtClean="0"/>
              <a:t> 1967 год – аспирант урологической клиники Рос. </a:t>
            </a:r>
            <a:r>
              <a:rPr lang="ru-RU" sz="2400" dirty="0" err="1" smtClean="0"/>
              <a:t>гос</a:t>
            </a:r>
            <a:r>
              <a:rPr lang="ru-RU" sz="2400" dirty="0" smtClean="0"/>
              <a:t>. Мед. Университета в Москве;</a:t>
            </a:r>
          </a:p>
          <a:p>
            <a:r>
              <a:rPr lang="ru-RU" sz="2400" dirty="0" smtClean="0"/>
              <a:t>1970 год- ассистент, зав. кафедрой факультетской хирургии;</a:t>
            </a:r>
          </a:p>
          <a:p>
            <a:r>
              <a:rPr lang="ru-RU" sz="2400" dirty="0" smtClean="0"/>
              <a:t>1974 год-доцент; 1998 год- доктор мед. наук, </a:t>
            </a:r>
          </a:p>
          <a:p>
            <a:r>
              <a:rPr lang="ru-RU" sz="2400" dirty="0" smtClean="0"/>
              <a:t> профессор , академик - 2001 год;</a:t>
            </a:r>
          </a:p>
          <a:p>
            <a:r>
              <a:rPr lang="ru-RU" sz="2400" b="1" i="1" dirty="0" smtClean="0"/>
              <a:t>Ведущий хирург-уролог Читинской области</a:t>
            </a:r>
          </a:p>
          <a:p>
            <a:endParaRPr lang="ru-RU" sz="2000" b="1" i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uhotskayae\Desktop\Image1 (2)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0"/>
            <a:ext cx="90011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uhotskayae\Desktop\Image1 (4)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dirty="0" smtClean="0"/>
              <a:t>Наука и практика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000108"/>
            <a:ext cx="8643998" cy="5500726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     Впервые в Забайкалье применил радикальную пластику уретры по </a:t>
            </a:r>
            <a:r>
              <a:rPr lang="ru-RU" sz="1800" dirty="0" err="1" smtClean="0"/>
              <a:t>Русакову</a:t>
            </a:r>
            <a:r>
              <a:rPr lang="ru-RU" sz="1800" dirty="0" smtClean="0"/>
              <a:t> (1972 год). Им разработан </a:t>
            </a:r>
            <a:r>
              <a:rPr lang="ru-RU" sz="1800" dirty="0" err="1" smtClean="0"/>
              <a:t>экстраплевральный</a:t>
            </a:r>
            <a:r>
              <a:rPr lang="ru-RU" sz="1800" dirty="0" smtClean="0"/>
              <a:t> торакоабдоминальный доступ с резекцией 11 ребра при громадной опухоли почки (1975 год), внедрил его в клинику. Для диагностики рака почки впервые в регионе выполнил </a:t>
            </a:r>
            <a:r>
              <a:rPr lang="ru-RU" sz="1800" dirty="0" err="1" smtClean="0"/>
              <a:t>аортографию</a:t>
            </a:r>
            <a:r>
              <a:rPr lang="ru-RU" sz="1800" dirty="0" smtClean="0"/>
              <a:t> по </a:t>
            </a:r>
            <a:r>
              <a:rPr lang="ru-RU" sz="1800" dirty="0" err="1" smtClean="0"/>
              <a:t>Сельдингеру</a:t>
            </a:r>
            <a:r>
              <a:rPr lang="ru-RU" sz="1800" dirty="0" smtClean="0"/>
              <a:t>, для улучшения результатов оперативного лечения рака почки внедрил </a:t>
            </a:r>
            <a:r>
              <a:rPr lang="ru-RU" sz="1800" dirty="0" err="1" smtClean="0"/>
              <a:t>крупнофракционную</a:t>
            </a:r>
            <a:r>
              <a:rPr lang="ru-RU" sz="1800" dirty="0" smtClean="0"/>
              <a:t> предоперационную лучевую терапию. Результаты этих исследований докладывались  на  2 Всесоюзном съезде   урологов и пленумах правления  Российского общества урологов. Для оперативного лечения больных доброкачественной гиперплазией предстательной железы применил локальную гипотермию простаты  собственным прибором, раздельное дренирование мочевого пузыря и гидростатический гемостаз. С  середины  1970-х  годов  разработал  проблему лечения урологических больных на курортах Читинской области. И  сделал  еще много других открытий и нововведений.</a:t>
            </a:r>
          </a:p>
          <a:p>
            <a:r>
              <a:rPr lang="ru-RU" sz="1800" i="1" dirty="0" smtClean="0"/>
              <a:t>Автор 3-х изобретений, 18 рационализаторских предложений  и более 160 научных публикаций по проблемам урологии.</a:t>
            </a:r>
          </a:p>
          <a:p>
            <a:r>
              <a:rPr lang="ru-RU" sz="1800" b="1" dirty="0" smtClean="0"/>
              <a:t>Председатель Читинского общества  урологов. Член правления Российского общества урологов.</a:t>
            </a:r>
          </a:p>
          <a:p>
            <a:r>
              <a:rPr lang="ru-RU" sz="1800" b="1" dirty="0" smtClean="0"/>
              <a:t>Награжден медалью, знаком « Изобретатель СССР »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uhotskayae\Desktop\Image1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8786842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uhotskayae\Desktop\Image1 (3)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86874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hotskayae\Documents\My Pictures\Scan Pictures\20140314\Image2.tif"/>
          <p:cNvPicPr>
            <a:picLocks noChangeAspect="1" noChangeArrowheads="1"/>
          </p:cNvPicPr>
          <p:nvPr/>
        </p:nvPicPr>
        <p:blipFill>
          <a:blip r:embed="rId2" cstate="print"/>
          <a:srcRect l="7812" t="9360" r="9375" b="29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Николай  Павлович  </a:t>
            </a:r>
            <a:r>
              <a:rPr lang="ru-RU" sz="2000" dirty="0" err="1" smtClean="0"/>
              <a:t>Мунгалов</a:t>
            </a:r>
            <a:r>
              <a:rPr lang="ru-RU" sz="2000" dirty="0" smtClean="0"/>
              <a:t>  с  сыном </a:t>
            </a:r>
            <a:br>
              <a:rPr lang="ru-RU" sz="2000" dirty="0" smtClean="0"/>
            </a:br>
            <a:r>
              <a:rPr lang="ru-RU" sz="2000" dirty="0" smtClean="0"/>
              <a:t> Андреем  Николаевичем  </a:t>
            </a:r>
            <a:r>
              <a:rPr lang="ru-RU" sz="2000" dirty="0" err="1" smtClean="0"/>
              <a:t>Мунгаловым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( династия врачей продолжается)</a:t>
            </a:r>
            <a:endParaRPr lang="ru-RU" sz="2000" dirty="0"/>
          </a:p>
        </p:txBody>
      </p:sp>
      <p:pic>
        <p:nvPicPr>
          <p:cNvPr id="1026" name="Picture 2" descr="C:\Users\suhotskayae\из музея\Фото\Курс урологии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2910" y="1214422"/>
            <a:ext cx="7715304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128</TotalTime>
  <Words>267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Жизнь и деятельность  профессора  Мунгалова Николая Павловича</vt:lpstr>
      <vt:lpstr>Николай Павлович Мунгалов</vt:lpstr>
      <vt:lpstr>Слайд 3</vt:lpstr>
      <vt:lpstr>Слайд 4</vt:lpstr>
      <vt:lpstr>Наука и практика</vt:lpstr>
      <vt:lpstr>Слайд 6</vt:lpstr>
      <vt:lpstr>Слайд 7</vt:lpstr>
      <vt:lpstr>Слайд 8</vt:lpstr>
      <vt:lpstr>Николай  Павлович  Мунгалов  с  сыном   Андреем  Николаевичем  Мунгаловым ( династия врачей продолжается)</vt:lpstr>
      <vt:lpstr>Николай Павлович Мунгалов, 2013 год</vt:lpstr>
      <vt:lpstr>Спасибо   за 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suhotskayae</dc:creator>
  <cp:lastModifiedBy>suhotskayae</cp:lastModifiedBy>
  <cp:revision>22</cp:revision>
  <dcterms:created xsi:type="dcterms:W3CDTF">2014-01-15T05:01:58Z</dcterms:created>
  <dcterms:modified xsi:type="dcterms:W3CDTF">2014-05-07T04:59:53Z</dcterms:modified>
</cp:coreProperties>
</file>